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sldIdLst>
    <p:sldId id="256" r:id="rId3"/>
    <p:sldId id="290" r:id="rId4"/>
    <p:sldId id="289" r:id="rId5"/>
    <p:sldId id="294" r:id="rId6"/>
    <p:sldId id="293" r:id="rId7"/>
    <p:sldId id="292" r:id="rId8"/>
    <p:sldId id="291" r:id="rId9"/>
    <p:sldId id="2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i="0" u="none" baseline="0">
                <a:solidFill>
                  <a:srgbClr val="000000"/>
                </a:solidFill>
              </a:rPr>
              <a:t>编辑母版文本样式</a:t>
            </a:r>
          </a:p>
        </p:txBody>
      </p:sp>
      <p:sp>
        <p:nvSpPr>
          <p:cNvPr id="4" name="AutoShape 4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i="0" u="none" baseline="0">
                <a:solidFill>
                  <a:srgbClr val="000000"/>
                </a:solidFill>
              </a:rPr>
              <a:t>编辑母版文本样式</a:t>
            </a:r>
          </a:p>
        </p:txBody>
      </p:sp>
      <p:sp>
        <p:nvSpPr>
          <p:cNvPr id="6" name="AutoShape 6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7" name="AutoShape 7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8" name="AutoShape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9" name="AutoShape 9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4" name="AutoShap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600" b="0" i="0" u="none" baseline="0">
                <a:solidFill>
                  <a:srgbClr val="000000"/>
                </a:solidFill>
              </a:rPr>
              <a:t>编辑母版文本样式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6" name="AutoShap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60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0" i="0" u="none" baseline="0">
                <a:solidFill>
                  <a:srgbClr val="000000">
                    <a:tint val="75000"/>
                  </a:srgbClr>
                </a:solidFill>
              </a:rPr>
              <a:t>编辑母版文本样式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vert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5" name="AutoShape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6" name="AutoShap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3" name="AutoShap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32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600" b="0" i="0" u="none" baseline="0">
                <a:solidFill>
                  <a:srgbClr val="000000"/>
                </a:solidFill>
              </a:rPr>
              <a:t>编辑母版文本样式</a:t>
            </a:r>
          </a:p>
        </p:txBody>
      </p:sp>
      <p:sp>
        <p:nvSpPr>
          <p:cNvPr id="5" name="AutoShape 5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6" name="AutoShap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60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单击以编辑母版副标题样式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2"/>
          <a:srcRect l="23646" t="3889" r="23646" b="3889"/>
          <a:stretch>
            <a:fillRect/>
          </a:stretch>
        </p:blipFill>
        <p:spPr>
          <a:xfrm>
            <a:off x="3162300" y="541682"/>
            <a:ext cx="5867400" cy="57746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vert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vert" lIns="91440" tIns="45720" rIns="91440" bIns="45720" anchor="t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编辑母版文本样式</a:t>
            </a:r>
          </a:p>
          <a:p>
            <a:pPr marL="685800" lvl="1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2024/6/26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等线"/>
                <a:ea typeface="等线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等线"/>
              <a:ea typeface="等线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png"/>
          <p:cNvPicPr>
            <a:picLocks noChangeAspect="1"/>
          </p:cNvPicPr>
          <p:nvPr/>
        </p:nvPicPr>
        <p:blipFill>
          <a:blip r:embed="rId2"/>
          <a:srcRect l="6547" r="41786"/>
          <a:stretch>
            <a:fillRect/>
          </a:stretch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png"/>
          <p:cNvPicPr>
            <a:picLocks noChangeAspect="1"/>
          </p:cNvPicPr>
          <p:nvPr/>
        </p:nvPicPr>
        <p:blipFill>
          <a:blip r:embed="rId2"/>
          <a:srcRect l="24271" t="5185" r="24271" b="5185"/>
          <a:stretch>
            <a:fillRect/>
          </a:stretch>
        </p:blipFill>
        <p:spPr>
          <a:xfrm>
            <a:off x="3352800" y="741331"/>
            <a:ext cx="5486400" cy="53753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rgbClr val="FFFFFF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/>
          <p:cNvPicPr>
            <a:picLocks noChangeAspect="1"/>
          </p:cNvPicPr>
          <p:nvPr/>
        </p:nvPicPr>
        <p:blipFill>
          <a:blip r:embed="rId2"/>
          <a:srcRect l="24271" t="5185" r="24271" b="63609"/>
          <a:stretch>
            <a:fillRect/>
          </a:stretch>
        </p:blipFill>
        <p:spPr>
          <a:xfrm flipV="1">
            <a:off x="3022600" y="0"/>
            <a:ext cx="6146800" cy="20967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pic>
        <p:nvPicPr>
          <p:cNvPr id="3" name="image4.png"/>
          <p:cNvPicPr>
            <a:picLocks noChangeAspect="1"/>
          </p:cNvPicPr>
          <p:nvPr/>
        </p:nvPicPr>
        <p:blipFill>
          <a:blip r:embed="rId2"/>
          <a:srcRect l="6547" r="41786"/>
          <a:stretch>
            <a:fillRect/>
          </a:stretch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fld id="{3386411A-70EE-422D-B97C-F56BEE3FF077}" type="slidenum">
              <a:rPr lang="ko-KR" sz="1800" b="0" i="0" u="none" baseline="0">
                <a:solidFill>
                  <a:srgbClr val="000000"/>
                </a:solidFill>
                <a:latin typeface="맑은 고딕"/>
                <a:ea typeface="맑은 고딕"/>
              </a:rPr>
              <a:t>‹#›</a:t>
            </a:fld>
            <a:endParaRPr lang="ko-KR" sz="1800" b="0" i="0" u="none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transition spd="slow">
    <p:push dir="u"/>
  </p:transition>
  <p:hf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70449" y="2920999"/>
            <a:ext cx="7651102" cy="1671393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  <a:effectLst>
            <a:outerShdw blurRad="88900" dist="88900" dir="5400000" sx="99000" sy="99000" algn="t" rotWithShape="0">
              <a:srgbClr val="000000">
                <a:alpha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2388637" y="3083452"/>
            <a:ext cx="7532914" cy="556179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dist">
              <a:spcBef>
                <a:spcPct val="0"/>
              </a:spcBef>
              <a:defRPr/>
            </a:pPr>
            <a:r>
              <a:rPr lang="zh-CN" altLang="en-US" sz="3000" b="0" i="0" u="none" baseline="0">
                <a:solidFill>
                  <a:srgbClr val="FFFFFF"/>
                </a:solidFill>
                <a:latin typeface="微软雅黑"/>
                <a:ea typeface="微软雅黑"/>
              </a:rPr>
              <a:t>Blockchain-Based Voting System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2388637" y="3759215"/>
            <a:ext cx="7532914" cy="833178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>
              <a:spcBef>
                <a:spcPct val="0"/>
              </a:spcBef>
              <a:defRPr/>
            </a:pP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</a:rPr>
              <a:t>Presented By-</a:t>
            </a:r>
          </a:p>
          <a:p>
            <a:pPr marL="0">
              <a:spcBef>
                <a:spcPct val="0"/>
              </a:spcBef>
              <a:defRPr/>
            </a:pP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</a:rPr>
              <a:t>Shruti Pandey(CSE-SF)</a:t>
            </a:r>
          </a:p>
          <a:p>
            <a:pPr marL="0">
              <a:spcBef>
                <a:spcPct val="0"/>
              </a:spcBef>
              <a:defRPr/>
            </a:pP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</a:rPr>
              <a:t>Mudrika Pandey(CSE-SF) </a:t>
            </a:r>
            <a:endParaRPr lang="en-US" sz="1100" dirty="0"/>
          </a:p>
        </p:txBody>
      </p:sp>
      <p:cxnSp>
        <p:nvCxnSpPr>
          <p:cNvPr id="5" name="Connector 5"/>
          <p:cNvCxnSpPr/>
          <p:nvPr/>
        </p:nvCxnSpPr>
        <p:spPr>
          <a:xfrm>
            <a:off x="3223260" y="3670409"/>
            <a:ext cx="5745480" cy="0"/>
          </a:xfrm>
          <a:prstGeom prst="line">
            <a:avLst/>
          </a:prstGeom>
          <a:ln w="3175" cap="flat" cmpd="sng">
            <a:solidFill>
              <a:srgbClr val="FFFFFF"/>
            </a:solidFill>
            <a:prstDash val="soli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723924-993F-CA69-2E20-1DDBC9887B55}"/>
              </a:ext>
            </a:extLst>
          </p:cNvPr>
          <p:cNvSpPr txBox="1"/>
          <p:nvPr/>
        </p:nvSpPr>
        <p:spPr>
          <a:xfrm>
            <a:off x="8686800" y="5905173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 the supervision of-</a:t>
            </a:r>
          </a:p>
          <a:p>
            <a:r>
              <a:rPr lang="en-US" dirty="0">
                <a:solidFill>
                  <a:schemeClr val="bg1"/>
                </a:solidFill>
              </a:rPr>
              <a:t>Dr. Girish Chandra(H.O.D.)</a:t>
            </a:r>
          </a:p>
          <a:p>
            <a:r>
              <a:rPr lang="en-US" dirty="0">
                <a:solidFill>
                  <a:schemeClr val="bg1"/>
                </a:solidFill>
              </a:rPr>
              <a:t>Ms. Diksha Sharma (Asst. Professor)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81E7C-271F-119B-12E6-AC89C142BDB2}"/>
              </a:ext>
            </a:extLst>
          </p:cNvPr>
          <p:cNvSpPr txBox="1"/>
          <p:nvPr/>
        </p:nvSpPr>
        <p:spPr>
          <a:xfrm>
            <a:off x="1524000" y="1295400"/>
            <a:ext cx="96774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sz="3200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sz="3200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sz="2400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IN" sz="32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540B296-B9C8-CEF9-2BEE-722E72B0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278194"/>
            <a:ext cx="8763000" cy="5471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8814C9-284B-F6FD-FBCC-0F6451EF8A07}"/>
              </a:ext>
            </a:extLst>
          </p:cNvPr>
          <p:cNvSpPr txBox="1"/>
          <p:nvPr/>
        </p:nvSpPr>
        <p:spPr>
          <a:xfrm>
            <a:off x="1687461" y="233393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BLOCK DIAGRAM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864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B88CE-DD33-F333-17F8-252DE1A3D169}"/>
              </a:ext>
            </a:extLst>
          </p:cNvPr>
          <p:cNvSpPr txBox="1"/>
          <p:nvPr/>
        </p:nvSpPr>
        <p:spPr>
          <a:xfrm>
            <a:off x="304800" y="457200"/>
            <a:ext cx="104394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PROGRAMMING LANGUAGE USED</a:t>
            </a:r>
            <a:r>
              <a:rPr 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For Smart Contract</a:t>
            </a:r>
            <a:r>
              <a:rPr lang="en-US" sz="2400" b="1" dirty="0">
                <a:solidFill>
                  <a:schemeClr val="bg1"/>
                </a:solidFill>
              </a:rPr>
              <a:t>:  Solidity</a:t>
            </a:r>
          </a:p>
          <a:p>
            <a:r>
              <a:rPr lang="en-US" sz="2400" b="1" u="sng" dirty="0">
                <a:solidFill>
                  <a:schemeClr val="bg1"/>
                </a:solidFill>
              </a:rPr>
              <a:t>Frontend</a:t>
            </a:r>
            <a:r>
              <a:rPr lang="en-US" sz="2400" b="1" dirty="0">
                <a:solidFill>
                  <a:schemeClr val="bg1"/>
                </a:solidFill>
              </a:rPr>
              <a:t>:  HTML, CSS, JavaScript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Development Tools</a:t>
            </a:r>
            <a:r>
              <a:rPr lang="en-US" sz="2800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Ganache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Truffle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Meta mask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38037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3428C-910A-C23B-653F-BE64A8079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864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4FBD9-EB62-5111-3664-E6D74902F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085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D383C-2948-EAEB-CF94-6CEF55FA7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3029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5E4C8A-D1F9-661A-AA6B-49D04384B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544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215640" y="3002280"/>
            <a:ext cx="5760720" cy="107823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</a:gradFill>
          <a:ln cap="flat" cmpd="sng">
            <a:prstDash val="solid"/>
          </a:ln>
          <a:effectLst>
            <a:outerShdw blurRad="88900" dist="88900" dir="5400000" sx="99000" sy="99000" algn="t" rotWithShape="0">
              <a:srgbClr val="000000">
                <a:alpha val="75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3586153" y="3062497"/>
            <a:ext cx="5019696" cy="648512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>
            <a:spAutoFit/>
          </a:bodyPr>
          <a:lstStyle/>
          <a:p>
            <a:pPr marL="0" algn="dist">
              <a:spcBef>
                <a:spcPct val="0"/>
              </a:spcBef>
              <a:defRPr/>
            </a:pPr>
            <a:r>
              <a:rPr lang="en-US" sz="3600" b="1" i="0" u="none" baseline="0">
                <a:solidFill>
                  <a:srgbClr val="FFFFFF"/>
                </a:solidFill>
                <a:latin typeface="Calibri"/>
                <a:ea typeface="Calibri"/>
              </a:rPr>
              <a:t>THANK YOU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>
            <a:off x="3586152" y="3670409"/>
            <a:ext cx="5019697" cy="0"/>
          </a:xfrm>
          <a:prstGeom prst="line">
            <a:avLst/>
          </a:prstGeom>
          <a:ln w="3175" cap="flat" cmpd="sng">
            <a:solidFill>
              <a:srgbClr val="FFFFFF"/>
            </a:solidFill>
            <a:prstDash val="solid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等线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91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等线</vt:lpstr>
      <vt:lpstr>맑은 고딕</vt:lpstr>
      <vt:lpstr>微软雅黑</vt:lpstr>
      <vt:lpstr>Algerian</vt:lpstr>
      <vt:lpstr>Arial</vt:lpstr>
      <vt:lpstr>Calibri</vt:lpstr>
      <vt:lpstr>Wingdings</vt:lpstr>
      <vt:lpstr>Office Theme</vt:lpstr>
      <vt:lpstr>自定义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Shruti Pandey</cp:lastModifiedBy>
  <cp:revision>11</cp:revision>
  <dcterms:created xsi:type="dcterms:W3CDTF">2006-08-16T00:00:00Z</dcterms:created>
  <dcterms:modified xsi:type="dcterms:W3CDTF">2025-03-27T15:20:18Z</dcterms:modified>
</cp:coreProperties>
</file>